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4" autoAdjust="0"/>
  </p:normalViewPr>
  <p:slideViewPr>
    <p:cSldViewPr snapToGrid="0">
      <p:cViewPr varScale="1">
        <p:scale>
          <a:sx n="101" d="100"/>
          <a:sy n="101" d="100"/>
        </p:scale>
        <p:origin x="48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74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1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1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44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81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46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0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25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6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4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9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15980-B21F-4976-AA6E-B3542CFACD5E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0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ホームベース 10"/>
          <p:cNvSpPr/>
          <p:nvPr/>
        </p:nvSpPr>
        <p:spPr>
          <a:xfrm>
            <a:off x="532559" y="3652787"/>
            <a:ext cx="4528081" cy="262492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ホームベース 9"/>
          <p:cNvSpPr/>
          <p:nvPr/>
        </p:nvSpPr>
        <p:spPr>
          <a:xfrm>
            <a:off x="532559" y="2550115"/>
            <a:ext cx="4552823" cy="262492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792" y="-4573"/>
            <a:ext cx="9902208" cy="6166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52100" y="9355"/>
            <a:ext cx="5102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年度カタログ変更内容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531078" y="4979561"/>
            <a:ext cx="173423" cy="4855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7607" y="335401"/>
            <a:ext cx="193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※2022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月更新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239" y="673508"/>
            <a:ext cx="94505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年度メディアガイドの面数を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変更いたしました。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にお知らせした駅数・面数から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東京幹線ホーム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5A)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神田駅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神田北口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北千住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北千住西口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渋谷駅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渋谷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番線ホーム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減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面、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武蔵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溝ノ口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武蔵溝ノ口改札内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東中野駅</a:t>
            </a:r>
            <a:r>
              <a:rPr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(NDK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東中野西口改札外</a:t>
            </a:r>
            <a:r>
              <a:rPr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が減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駅となるため、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ネットワークは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289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面、単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(18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神田駅が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面）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北千住駅が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渋谷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に変更となります。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9239" y="1869683"/>
            <a:ext cx="933902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◆ネットワーク放映箇所</a:t>
            </a:r>
            <a:endParaRPr kumimoji="1" lang="en-US" altLang="ja-JP" sz="2400" b="1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メディアガイド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表記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143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298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ja-JP" altLang="en-US" sz="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141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289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※2022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へ変更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◆単駅放映箇所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メディアガイド表記： 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110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264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変更後： </a:t>
            </a:r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109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256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※2022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へ変更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◆単駅価格変更内容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月以降）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712441"/>
              </p:ext>
            </p:extLst>
          </p:nvPr>
        </p:nvGraphicFramePr>
        <p:xfrm>
          <a:off x="396892" y="4514897"/>
          <a:ext cx="8997200" cy="2130947"/>
        </p:xfrm>
        <a:graphic>
          <a:graphicData uri="http://schemas.openxmlformats.org/drawingml/2006/table">
            <a:tbl>
              <a:tblPr/>
              <a:tblGrid>
                <a:gridCol w="1069325">
                  <a:extLst>
                    <a:ext uri="{9D8B030D-6E8A-4147-A177-3AD203B41FA5}">
                      <a16:colId xmlns="" xmlns:a16="http://schemas.microsoft.com/office/drawing/2014/main" val="3520563034"/>
                    </a:ext>
                  </a:extLst>
                </a:gridCol>
                <a:gridCol w="940065">
                  <a:extLst>
                    <a:ext uri="{9D8B030D-6E8A-4147-A177-3AD203B41FA5}">
                      <a16:colId xmlns="" xmlns:a16="http://schemas.microsoft.com/office/drawing/2014/main" val="900008524"/>
                    </a:ext>
                  </a:extLst>
                </a:gridCol>
                <a:gridCol w="940065">
                  <a:extLst>
                    <a:ext uri="{9D8B030D-6E8A-4147-A177-3AD203B41FA5}">
                      <a16:colId xmlns="" xmlns:a16="http://schemas.microsoft.com/office/drawing/2014/main" val="4141270867"/>
                    </a:ext>
                  </a:extLst>
                </a:gridCol>
                <a:gridCol w="528787">
                  <a:extLst>
                    <a:ext uri="{9D8B030D-6E8A-4147-A177-3AD203B41FA5}">
                      <a16:colId xmlns="" xmlns:a16="http://schemas.microsoft.com/office/drawing/2014/main" val="482061901"/>
                    </a:ext>
                  </a:extLst>
                </a:gridCol>
                <a:gridCol w="1057575">
                  <a:extLst>
                    <a:ext uri="{9D8B030D-6E8A-4147-A177-3AD203B41FA5}">
                      <a16:colId xmlns="" xmlns:a16="http://schemas.microsoft.com/office/drawing/2014/main" val="1973335681"/>
                    </a:ext>
                  </a:extLst>
                </a:gridCol>
                <a:gridCol w="1301809">
                  <a:extLst>
                    <a:ext uri="{9D8B030D-6E8A-4147-A177-3AD203B41FA5}">
                      <a16:colId xmlns="" xmlns:a16="http://schemas.microsoft.com/office/drawing/2014/main" val="1362870540"/>
                    </a:ext>
                  </a:extLst>
                </a:gridCol>
                <a:gridCol w="3159574">
                  <a:extLst>
                    <a:ext uri="{9D8B030D-6E8A-4147-A177-3AD203B41FA5}">
                      <a16:colId xmlns="" xmlns:a16="http://schemas.microsoft.com/office/drawing/2014/main" val="3600273099"/>
                    </a:ext>
                  </a:extLst>
                </a:gridCol>
              </a:tblGrid>
              <a:tr h="3031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8173975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駅名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料金（</a:t>
                      </a:r>
                      <a:r>
                        <a:rPr lang="en-US" altLang="ja-JP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枠）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料金（</a:t>
                      </a:r>
                      <a:r>
                        <a:rPr lang="en-US" altLang="ja-JP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枠）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増減店舗名</a:t>
                      </a:r>
                      <a:endParaRPr lang="ja-JP" alt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573085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東京幹線ホーム</a:t>
                      </a: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5A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08309302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神田駅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神田北口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12011416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北千住駅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北千住西口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9482631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渋谷駅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渋谷</a:t>
                      </a: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番線ホーム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1090914"/>
                  </a:ext>
                </a:extLst>
              </a:tr>
              <a:tr h="304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武蔵溝ノ口駅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販売なし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NDK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武蔵溝ノ口改札内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0740000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078690" y="2443275"/>
            <a:ext cx="4315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減駅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武蔵溝ノ口改札内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東中野西口改札外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東京幹線ホーム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5A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神田北口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北千住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西口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渋谷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番線ホーム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85382" y="3599367"/>
            <a:ext cx="4315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減駅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武蔵溝ノ口改札内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東京幹線ホーム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5A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神田北口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北千住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西口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渋谷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番線ホーム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967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1543</TotalTime>
  <Words>280</Words>
  <Application>Microsoft Office PowerPoint</Application>
  <PresentationFormat>A4 210 x 297 mm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面数・価格変更のお知らせ</dc:title>
  <dc:creator>105620 綱島　慎彦</dc:creator>
  <cp:lastModifiedBy>jcross 石崎　翔太</cp:lastModifiedBy>
  <cp:revision>94</cp:revision>
  <cp:lastPrinted>2022-04-22T06:56:27Z</cp:lastPrinted>
  <dcterms:created xsi:type="dcterms:W3CDTF">2020-12-23T22:29:51Z</dcterms:created>
  <dcterms:modified xsi:type="dcterms:W3CDTF">2022-12-02T05:20:05Z</dcterms:modified>
</cp:coreProperties>
</file>