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4" autoAdjust="0"/>
  </p:normalViewPr>
  <p:slideViewPr>
    <p:cSldViewPr snapToGrid="0">
      <p:cViewPr varScale="1">
        <p:scale>
          <a:sx n="98" d="100"/>
          <a:sy n="98" d="100"/>
        </p:scale>
        <p:origin x="811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4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1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1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4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8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46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0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2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6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4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9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15980-B21F-4976-AA6E-B3542CFACD5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0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ホームベース 10"/>
          <p:cNvSpPr/>
          <p:nvPr/>
        </p:nvSpPr>
        <p:spPr>
          <a:xfrm>
            <a:off x="532559" y="3383277"/>
            <a:ext cx="4528081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ホームベース 9"/>
          <p:cNvSpPr/>
          <p:nvPr/>
        </p:nvSpPr>
        <p:spPr>
          <a:xfrm>
            <a:off x="532559" y="2280605"/>
            <a:ext cx="4552823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792" y="-4573"/>
            <a:ext cx="9902208" cy="6166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52100" y="9355"/>
            <a:ext cx="5102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年度カタログ変更内容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531078" y="4710051"/>
            <a:ext cx="173423" cy="4855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7607" y="335401"/>
            <a:ext cx="193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更新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239" y="673508"/>
            <a:ext cx="9450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年度メディアガイドの面数を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変更いたしました。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にお知らせした駅数・面数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大宮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大宮駅埼京線南連絡通路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金町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金町北口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南流山駅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南流山）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減面したため、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ネットワークは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298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、単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大宮駅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金町駅が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面）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面）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となります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03729" y="2215902"/>
            <a:ext cx="360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減駅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南流山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大宮埼京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線南連絡通路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金町北口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19262" y="3362038"/>
            <a:ext cx="360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減駅：南流山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減面：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大宮埼京線南連絡通路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金町北口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9268" y="1602569"/>
            <a:ext cx="897660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◆ネットワーク放映箇所</a:t>
            </a:r>
            <a:endParaRPr kumimoji="1" lang="en-US" altLang="ja-JP" sz="24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表記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144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303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ja-JP" altLang="en-US" sz="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143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298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◆単駅放映箇所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メディアガイド表記： 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111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269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変更後： 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110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264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◆単駅価格変更内容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858488"/>
              </p:ext>
            </p:extLst>
          </p:nvPr>
        </p:nvGraphicFramePr>
        <p:xfrm>
          <a:off x="396892" y="4245387"/>
          <a:ext cx="8997200" cy="1521687"/>
        </p:xfrm>
        <a:graphic>
          <a:graphicData uri="http://schemas.openxmlformats.org/drawingml/2006/table">
            <a:tbl>
              <a:tblPr/>
              <a:tblGrid>
                <a:gridCol w="1069325">
                  <a:extLst>
                    <a:ext uri="{9D8B030D-6E8A-4147-A177-3AD203B41FA5}">
                      <a16:colId xmlns:a16="http://schemas.microsoft.com/office/drawing/2014/main" val="3520563034"/>
                    </a:ext>
                  </a:extLst>
                </a:gridCol>
                <a:gridCol w="940065">
                  <a:extLst>
                    <a:ext uri="{9D8B030D-6E8A-4147-A177-3AD203B41FA5}">
                      <a16:colId xmlns:a16="http://schemas.microsoft.com/office/drawing/2014/main" val="900008524"/>
                    </a:ext>
                  </a:extLst>
                </a:gridCol>
                <a:gridCol w="940065">
                  <a:extLst>
                    <a:ext uri="{9D8B030D-6E8A-4147-A177-3AD203B41FA5}">
                      <a16:colId xmlns:a16="http://schemas.microsoft.com/office/drawing/2014/main" val="4141270867"/>
                    </a:ext>
                  </a:extLst>
                </a:gridCol>
                <a:gridCol w="528787">
                  <a:extLst>
                    <a:ext uri="{9D8B030D-6E8A-4147-A177-3AD203B41FA5}">
                      <a16:colId xmlns:a16="http://schemas.microsoft.com/office/drawing/2014/main" val="482061901"/>
                    </a:ext>
                  </a:extLst>
                </a:gridCol>
                <a:gridCol w="1057575">
                  <a:extLst>
                    <a:ext uri="{9D8B030D-6E8A-4147-A177-3AD203B41FA5}">
                      <a16:colId xmlns:a16="http://schemas.microsoft.com/office/drawing/2014/main" val="1973335681"/>
                    </a:ext>
                  </a:extLst>
                </a:gridCol>
                <a:gridCol w="1301809">
                  <a:extLst>
                    <a:ext uri="{9D8B030D-6E8A-4147-A177-3AD203B41FA5}">
                      <a16:colId xmlns:a16="http://schemas.microsoft.com/office/drawing/2014/main" val="1362870540"/>
                    </a:ext>
                  </a:extLst>
                </a:gridCol>
                <a:gridCol w="3159574">
                  <a:extLst>
                    <a:ext uri="{9D8B030D-6E8A-4147-A177-3AD203B41FA5}">
                      <a16:colId xmlns:a16="http://schemas.microsoft.com/office/drawing/2014/main" val="3600273099"/>
                    </a:ext>
                  </a:extLst>
                </a:gridCol>
              </a:tblGrid>
              <a:tr h="3031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73975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駅名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料金（</a:t>
                      </a:r>
                      <a:r>
                        <a:rPr lang="en-US" altLang="ja-JP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枠）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料金（</a:t>
                      </a:r>
                      <a:r>
                        <a:rPr lang="en-US" altLang="ja-JP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枠）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増減店舗名</a:t>
                      </a:r>
                      <a:endParaRPr lang="ja-JP" alt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3085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大宮駅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大宮駅埼京線南連絡通路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309302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金町駅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金町北口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011416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南流山駅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販売なし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南流山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74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67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1402</TotalTime>
  <Words>285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面数・価格変更のお知らせ</dc:title>
  <dc:creator>105620 綱島　慎彦</dc:creator>
  <cp:lastModifiedBy>105620 不破　健介</cp:lastModifiedBy>
  <cp:revision>77</cp:revision>
  <cp:lastPrinted>2022-04-22T06:56:27Z</cp:lastPrinted>
  <dcterms:created xsi:type="dcterms:W3CDTF">2020-12-23T22:29:51Z</dcterms:created>
  <dcterms:modified xsi:type="dcterms:W3CDTF">2022-09-20T05:46:09Z</dcterms:modified>
</cp:coreProperties>
</file>