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84" autoAdjust="0"/>
  </p:normalViewPr>
  <p:slideViewPr>
    <p:cSldViewPr snapToGrid="0">
      <p:cViewPr varScale="1">
        <p:scale>
          <a:sx n="98" d="100"/>
          <a:sy n="98" d="100"/>
        </p:scale>
        <p:origin x="811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74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14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61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44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81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460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02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25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06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4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15980-B21F-4976-AA6E-B3542CFACD5E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9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15980-B21F-4976-AA6E-B3542CFACD5E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35FCA-B1ED-49D2-A486-E509AF11EA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90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ホームベース 10"/>
          <p:cNvSpPr/>
          <p:nvPr/>
        </p:nvSpPr>
        <p:spPr>
          <a:xfrm>
            <a:off x="532559" y="3383277"/>
            <a:ext cx="4528081" cy="262492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ホームベース 9"/>
          <p:cNvSpPr/>
          <p:nvPr/>
        </p:nvSpPr>
        <p:spPr>
          <a:xfrm>
            <a:off x="532559" y="2280605"/>
            <a:ext cx="4552823" cy="262492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792" y="-4573"/>
            <a:ext cx="9902208" cy="61664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52100" y="9355"/>
            <a:ext cx="51026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年度カタログ変更内容</a:t>
            </a:r>
            <a:endParaRPr kumimoji="1"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2905847" y="4453489"/>
            <a:ext cx="173423" cy="485509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067607" y="335401"/>
            <a:ext cx="193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※2022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月更新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9239" y="588985"/>
            <a:ext cx="94913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年度メディアガイドの面数を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一部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変更いたしました。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月にお知らせした駅数・面数から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新宿駅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(NDK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新宿中央西口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河辺駅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(NDK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河辺改札外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kumimoji="1"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減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面したため、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ネットワークは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144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303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面、単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新宿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駅が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(15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86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(14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に変更となります。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また、東京駅貸切ビジョンの店舗名称を変更いたしました。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103729" y="2215902"/>
            <a:ext cx="3600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減駅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河辺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減面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河辺改札外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新宿中央西口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119262" y="3362038"/>
            <a:ext cx="36002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減面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NDK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新宿中央西口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205" y="4197203"/>
            <a:ext cx="2103120" cy="100584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3792" y="4210717"/>
            <a:ext cx="3710940" cy="1005840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302714" y="5291358"/>
            <a:ext cx="7145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24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店舗名称変更</a:t>
            </a:r>
            <a:r>
              <a:rPr lang="ja-JP" altLang="en-US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566329"/>
              </p:ext>
            </p:extLst>
          </p:nvPr>
        </p:nvGraphicFramePr>
        <p:xfrm>
          <a:off x="618205" y="5782890"/>
          <a:ext cx="3383271" cy="712472"/>
        </p:xfrm>
        <a:graphic>
          <a:graphicData uri="http://schemas.openxmlformats.org/drawingml/2006/table">
            <a:tbl>
              <a:tblPr/>
              <a:tblGrid>
                <a:gridCol w="489834">
                  <a:extLst>
                    <a:ext uri="{9D8B030D-6E8A-4147-A177-3AD203B41FA5}">
                      <a16:colId xmlns:a16="http://schemas.microsoft.com/office/drawing/2014/main" val="3695065090"/>
                    </a:ext>
                  </a:extLst>
                </a:gridCol>
                <a:gridCol w="626531">
                  <a:extLst>
                    <a:ext uri="{9D8B030D-6E8A-4147-A177-3AD203B41FA5}">
                      <a16:colId xmlns:a16="http://schemas.microsoft.com/office/drawing/2014/main" val="3083324566"/>
                    </a:ext>
                  </a:extLst>
                </a:gridCol>
                <a:gridCol w="2266906">
                  <a:extLst>
                    <a:ext uri="{9D8B030D-6E8A-4147-A177-3AD203B41FA5}">
                      <a16:colId xmlns:a16="http://schemas.microsoft.com/office/drawing/2014/main" val="2158497810"/>
                    </a:ext>
                  </a:extLst>
                </a:gridCol>
              </a:tblGrid>
              <a:tr h="26098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変更前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134856"/>
                  </a:ext>
                </a:extLst>
              </a:tr>
              <a:tr h="1722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インチ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店舗名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972485"/>
                  </a:ext>
                </a:extLst>
              </a:tr>
              <a:tr h="2609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NewDays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エキュート京葉ストリート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178004"/>
                  </a:ext>
                </a:extLst>
              </a:tr>
            </a:tbl>
          </a:graphicData>
        </a:graphic>
      </p:graphicFrame>
      <p:sp>
        <p:nvSpPr>
          <p:cNvPr id="18" name="右矢印 17"/>
          <p:cNvSpPr/>
          <p:nvPr/>
        </p:nvSpPr>
        <p:spPr>
          <a:xfrm>
            <a:off x="4349748" y="5896371"/>
            <a:ext cx="173423" cy="485509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127918"/>
              </p:ext>
            </p:extLst>
          </p:nvPr>
        </p:nvGraphicFramePr>
        <p:xfrm>
          <a:off x="4791015" y="5769877"/>
          <a:ext cx="3771900" cy="722196"/>
        </p:xfrm>
        <a:graphic>
          <a:graphicData uri="http://schemas.openxmlformats.org/drawingml/2006/table">
            <a:tbl>
              <a:tblPr/>
              <a:tblGrid>
                <a:gridCol w="546100">
                  <a:extLst>
                    <a:ext uri="{9D8B030D-6E8A-4147-A177-3AD203B41FA5}">
                      <a16:colId xmlns:a16="http://schemas.microsoft.com/office/drawing/2014/main" val="327163012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1843364073"/>
                    </a:ext>
                  </a:extLst>
                </a:gridCol>
                <a:gridCol w="2527300">
                  <a:extLst>
                    <a:ext uri="{9D8B030D-6E8A-4147-A177-3AD203B41FA5}">
                      <a16:colId xmlns:a16="http://schemas.microsoft.com/office/drawing/2014/main" val="1757537832"/>
                    </a:ext>
                  </a:extLst>
                </a:gridCol>
              </a:tblGrid>
              <a:tr h="26584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変更後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3782152"/>
                  </a:ext>
                </a:extLst>
              </a:tr>
              <a:tr h="18077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インチ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店舗名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462558"/>
                  </a:ext>
                </a:extLst>
              </a:tr>
              <a:tr h="265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NewDays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グランスタ東京京葉ストリート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4294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02713" y="1594616"/>
            <a:ext cx="8976603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◆ネットワーク放映箇所</a:t>
            </a:r>
            <a:endParaRPr kumimoji="1" lang="en-US" altLang="ja-JP" sz="2400" b="1" dirty="0" smtClean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メディアガイド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表記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145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駅・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305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lang="ja-JP" altLang="en-US" sz="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変更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後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144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駅・</a:t>
            </a:r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303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※2021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月現在</a:t>
            </a:r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へ変更</a:t>
            </a:r>
            <a:endParaRPr lang="en-US" altLang="ja-JP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100" b="1" dirty="0" smtClean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◆単駅放映箇所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メディアガイド表記： </a:t>
            </a:r>
            <a:r>
              <a:rPr kumimoji="1"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111</a:t>
            </a:r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駅・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270</a:t>
            </a:r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endParaRPr kumimoji="1"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変更後： </a:t>
            </a:r>
            <a:r>
              <a:rPr kumimoji="1" lang="en-US" altLang="ja-JP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111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駅・</a:t>
            </a:r>
            <a:r>
              <a:rPr kumimoji="1" lang="en-US" altLang="ja-JP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269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※2021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月現在</a:t>
            </a:r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へ変更</a:t>
            </a:r>
            <a:endParaRPr lang="en-US" altLang="ja-JP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 smtClean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◆単駅価格変更内容</a:t>
            </a:r>
            <a:r>
              <a:rPr lang="ja-JP" altLang="en-US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b="1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月以降）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9671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1366</TotalTime>
  <Words>235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面数・価格変更のお知らせ</dc:title>
  <dc:creator>105620 綱島　慎彦</dc:creator>
  <cp:lastModifiedBy>105620 不破　健介</cp:lastModifiedBy>
  <cp:revision>72</cp:revision>
  <cp:lastPrinted>2022-04-22T06:56:27Z</cp:lastPrinted>
  <dcterms:created xsi:type="dcterms:W3CDTF">2020-12-23T22:29:51Z</dcterms:created>
  <dcterms:modified xsi:type="dcterms:W3CDTF">2022-04-26T00:17:20Z</dcterms:modified>
</cp:coreProperties>
</file>